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2" autoAdjust="0"/>
    <p:restoredTop sz="84959" autoAdjust="0"/>
  </p:normalViewPr>
  <p:slideViewPr>
    <p:cSldViewPr snapToGrid="0">
      <p:cViewPr varScale="1">
        <p:scale>
          <a:sx n="93" d="100"/>
          <a:sy n="93" d="100"/>
        </p:scale>
        <p:origin x="42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2.png>
</file>

<file path=ppt/media/image3.jp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59486-87AA-4ED6-A262-243E5A08C5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B668AD-081B-487F-A03B-C29AEC4039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2DB4D-8237-4AF6-87F4-E12C44FEA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40EB5-5AEC-4B52-B116-37B3F2FA8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1D7540-51A7-4213-A099-DAB0F4D4B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148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33518-9CE3-42E6-BC0D-A656E5993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92080A-9A36-487F-93E8-F6EBFBD7A0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90FD5-7380-4D3F-8E65-5CEEA5C73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5616AF-5F82-44DA-8CEF-5F1F529FC0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41203-76F6-4E4E-8C53-CD35FF162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0021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35B0C5-B8F7-44D8-AD5F-4AFCBC6A8D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13EB1E-2248-44D1-B4E7-E0073C4859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B837B-6E6E-4BC6-8916-28D5022ABE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8ABB1A-E161-4ED2-8771-0FCE0A0B1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CDAE35-6FAA-4249-B28A-E7084CED20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53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3458E-3D09-4C0E-9039-8BF110DD0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78DC2-00E4-49DE-9ECE-10A3016868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3B9656-7C5B-4AAD-9B8A-73B916CBF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AC5D14-8700-4FA9-8ABA-3C5D1B1912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7BB454-3E5A-49AF-96AC-E1C8D0E5A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0585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EACAE-CB14-4520-BFF6-3FE75813AB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ACA08B-8DA5-461A-B711-0D0AB0C4E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67926-6CD9-4F42-8C7C-D543C8C4C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7E29E5-3502-4564-BA98-3887E469B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476BB-91AC-43E7-9F88-DF0B60CDD4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3720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A7411-6BDC-47AA-A00A-0A120337E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E61793-D614-4D75-A125-C12B16AEA1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AA8280-21BE-4EB9-9980-35907072B6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68A5A5-F37A-4532-939F-017003249F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7658CB-FEA2-4C88-9EED-67EAB88B9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910D1F-A902-437F-860E-78B81A9FC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0858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99DB2-713A-4127-8330-B252D34B0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EDCD6D-977B-4E4A-BF8E-6C04E5E0E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11B978-AC7F-434C-AEB9-B90DED3FDC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473CBDF-A56A-4D50-A893-E3D01DF873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945659-FA99-4841-A579-B0DC23D5AD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E22004E-08FA-4ADE-92F3-CA7111121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DD3CB1-56D9-4D3C-92AA-9C540636BE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5F2FE1-2A64-4FDF-81C4-B328B9947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5920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D050F-EA74-4EB4-9E59-A1C6F31F5B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0F5A85-C80D-4C70-975D-ABEF613BE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B33659F-EF62-4E85-9206-285B7C99B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BCF2F0-E26F-4278-BC51-116496179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700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0BD72D-3062-49C2-B53E-4FBBB69EA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74DCA4-FECC-489D-BC69-EB140AEE8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D74D7F-79AF-4455-8D2A-95F4B2971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681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FCFC0-8B7B-4702-9305-212CC4EA4E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B360F-BA62-4F82-830A-348CC7E01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A67C3-DFE2-4981-ADD7-CE74E39A49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3F0F9F-F147-4642-BCC3-61966030AF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888F6E-FD5E-4627-B9D7-C9C358492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3F1C78-53EC-4C57-A4DF-59DD23504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2253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B9929-CF5F-4752-B119-FDD31105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E54EC6D-44A1-46ED-9766-E19AC9A2A2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26F0A-CC0F-4C73-A0B7-B97C9EA397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92218B-AD47-4BBA-92BD-6564C26A39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DA9322-7F25-455D-AA44-05B7C8A9D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3CA51E-8A7E-437A-8CA3-79C4B4711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282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B4AEBB-85CB-4343-A7F3-60E1D9C08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7968B7-2FA1-4282-9F53-9AF9F3B65E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02FD01-53C7-450F-A3E4-5D6C75B0F0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45912E-7C64-45B0-8EA6-FFD95FD9D8A6}" type="datetimeFigureOut">
              <a:rPr lang="en-US" smtClean="0"/>
              <a:t>1/12/2026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3B507-7DE2-46AB-B80F-AB5376DA2A0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B9D05B-E6A1-480C-90F8-6E74470B21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C57D0-8673-494F-BFFC-E99D04ABB2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264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>
            <a:extLst>
              <a:ext uri="{FF2B5EF4-FFF2-40B4-BE49-F238E27FC236}">
                <a16:creationId xmlns:a16="http://schemas.microsoft.com/office/drawing/2014/main" id="{8414C696-F92A-486F-8B29-834C1DCEB99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9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227" t="44338" r="34801" b="38950"/>
          <a:stretch/>
        </p:blipFill>
        <p:spPr>
          <a:xfrm rot="716376">
            <a:off x="10855419" y="-6993455"/>
            <a:ext cx="20546942" cy="19989824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E230DF29-62ED-4DB9-950E-3C2B7982FF9A}"/>
              </a:ext>
            </a:extLst>
          </p:cNvPr>
          <p:cNvSpPr txBox="1"/>
          <p:nvPr/>
        </p:nvSpPr>
        <p:spPr>
          <a:xfrm>
            <a:off x="3645335" y="6085844"/>
            <a:ext cx="1122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-X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~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0.589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1DF9A87F-2E71-46B2-9404-CD3CEB780A81}"/>
              </a:ext>
            </a:extLst>
          </p:cNvPr>
          <p:cNvCxnSpPr>
            <a:cxnSpLocks/>
          </p:cNvCxnSpPr>
          <p:nvPr/>
        </p:nvCxnSpPr>
        <p:spPr>
          <a:xfrm flipV="1">
            <a:off x="4750067" y="5591634"/>
            <a:ext cx="0" cy="60910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E48BF93-DBAE-45C1-A3F6-4B839F9B2AF6}"/>
              </a:ext>
            </a:extLst>
          </p:cNvPr>
          <p:cNvCxnSpPr/>
          <p:nvPr/>
        </p:nvCxnSpPr>
        <p:spPr>
          <a:xfrm>
            <a:off x="3179188" y="3096708"/>
            <a:ext cx="1545482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ECF316B-3DDB-405B-8373-771A4EABA003}"/>
              </a:ext>
            </a:extLst>
          </p:cNvPr>
          <p:cNvCxnSpPr>
            <a:cxnSpLocks/>
          </p:cNvCxnSpPr>
          <p:nvPr/>
        </p:nvCxnSpPr>
        <p:spPr>
          <a:xfrm flipH="1" flipV="1">
            <a:off x="4929703" y="5569410"/>
            <a:ext cx="25399" cy="85555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25FCD3A-D1C4-45CF-B4D9-DF172D69D9B8}"/>
              </a:ext>
            </a:extLst>
          </p:cNvPr>
          <p:cNvSpPr txBox="1"/>
          <p:nvPr/>
        </p:nvSpPr>
        <p:spPr>
          <a:xfrm>
            <a:off x="3788617" y="6320773"/>
            <a:ext cx="11304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X</a:t>
            </a:r>
            <a:r>
              <a:rPr lang="en-US" altLang="zh-TW" baseline="-25000" dirty="0">
                <a:solidFill>
                  <a:srgbClr val="FF0000"/>
                </a:solidFill>
              </a:rPr>
              <a:t>0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~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0.663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3D9A81CC-3C95-4592-9F45-8651528B7AC6}"/>
              </a:ext>
            </a:extLst>
          </p:cNvPr>
          <p:cNvCxnSpPr/>
          <p:nvPr/>
        </p:nvCxnSpPr>
        <p:spPr>
          <a:xfrm>
            <a:off x="3217285" y="3469669"/>
            <a:ext cx="1545482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25695D77-ED8B-4772-A0DC-BC75CD8BD640}"/>
              </a:ext>
            </a:extLst>
          </p:cNvPr>
          <p:cNvSpPr txBox="1"/>
          <p:nvPr/>
        </p:nvSpPr>
        <p:spPr>
          <a:xfrm>
            <a:off x="2204510" y="3285003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Y</a:t>
            </a:r>
            <a:r>
              <a:rPr lang="en-US" altLang="zh-TW" baseline="-25000" dirty="0">
                <a:solidFill>
                  <a:srgbClr val="FF0000"/>
                </a:solidFill>
              </a:rPr>
              <a:t>0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~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0.67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ACEE2A1-30C1-4FBF-B183-FECAB99C5B49}"/>
              </a:ext>
            </a:extLst>
          </p:cNvPr>
          <p:cNvCxnSpPr/>
          <p:nvPr/>
        </p:nvCxnSpPr>
        <p:spPr>
          <a:xfrm>
            <a:off x="3217285" y="2681432"/>
            <a:ext cx="1545482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8678771-F229-4FD6-8AF1-686409773356}"/>
              </a:ext>
            </a:extLst>
          </p:cNvPr>
          <p:cNvSpPr txBox="1"/>
          <p:nvPr/>
        </p:nvSpPr>
        <p:spPr>
          <a:xfrm>
            <a:off x="2332401" y="2865191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Y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~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0.7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88EB3ED-2BBE-442B-A8B6-D3AF1A1F2EB4}"/>
              </a:ext>
            </a:extLst>
          </p:cNvPr>
          <p:cNvCxnSpPr>
            <a:cxnSpLocks/>
          </p:cNvCxnSpPr>
          <p:nvPr/>
        </p:nvCxnSpPr>
        <p:spPr>
          <a:xfrm flipH="1" flipV="1">
            <a:off x="5102117" y="5589616"/>
            <a:ext cx="16439" cy="1001548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E1ED59C3-CD74-4364-AC48-80AF88C8C830}"/>
              </a:ext>
            </a:extLst>
          </p:cNvPr>
          <p:cNvSpPr txBox="1"/>
          <p:nvPr/>
        </p:nvSpPr>
        <p:spPr>
          <a:xfrm>
            <a:off x="4116977" y="6528987"/>
            <a:ext cx="10518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X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~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0.779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56BF026B-0162-4127-AA23-02D5474B5749}"/>
              </a:ext>
            </a:extLst>
          </p:cNvPr>
          <p:cNvCxnSpPr/>
          <p:nvPr/>
        </p:nvCxnSpPr>
        <p:spPr>
          <a:xfrm>
            <a:off x="3178412" y="2249632"/>
            <a:ext cx="1545482" cy="0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0ADB6082-7528-4F0B-9D3A-51F3C6669EF5}"/>
              </a:ext>
            </a:extLst>
          </p:cNvPr>
          <p:cNvSpPr txBox="1"/>
          <p:nvPr/>
        </p:nvSpPr>
        <p:spPr>
          <a:xfrm>
            <a:off x="2109136" y="2489021"/>
            <a:ext cx="1043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Y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~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0.766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DA9F999D-AF94-423E-AC59-4DC8597CEE91}"/>
              </a:ext>
            </a:extLst>
          </p:cNvPr>
          <p:cNvSpPr txBox="1"/>
          <p:nvPr/>
        </p:nvSpPr>
        <p:spPr>
          <a:xfrm>
            <a:off x="2204249" y="2055289"/>
            <a:ext cx="9268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Y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~</a:t>
            </a:r>
            <a:r>
              <a:rPr lang="zh-TW" altLang="en-US" dirty="0">
                <a:solidFill>
                  <a:srgbClr val="FF0000"/>
                </a:solidFill>
              </a:rPr>
              <a:t> </a:t>
            </a:r>
            <a:r>
              <a:rPr lang="en-US" altLang="zh-TW" dirty="0">
                <a:solidFill>
                  <a:srgbClr val="FF0000"/>
                </a:solidFill>
              </a:rPr>
              <a:t>0.95</a:t>
            </a:r>
            <a:endParaRPr lang="en-US" dirty="0">
              <a:solidFill>
                <a:srgbClr val="FF0000"/>
              </a:solidFill>
            </a:endParaRP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2B396629-0182-45B4-8B37-1AA6AE268AF7}"/>
              </a:ext>
            </a:extLst>
          </p:cNvPr>
          <p:cNvCxnSpPr>
            <a:cxnSpLocks/>
          </p:cNvCxnSpPr>
          <p:nvPr/>
        </p:nvCxnSpPr>
        <p:spPr>
          <a:xfrm>
            <a:off x="3153012" y="1964948"/>
            <a:ext cx="1545482" cy="0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DDD15A8A-BE9B-4E68-A802-D1A22B1B25C3}"/>
              </a:ext>
            </a:extLst>
          </p:cNvPr>
          <p:cNvSpPr txBox="1"/>
          <p:nvPr/>
        </p:nvSpPr>
        <p:spPr>
          <a:xfrm>
            <a:off x="5333643" y="6528987"/>
            <a:ext cx="946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00B050"/>
                </a:solidFill>
              </a:rPr>
              <a:t>X~0.781</a:t>
            </a:r>
            <a:endParaRPr lang="en-US" dirty="0">
              <a:solidFill>
                <a:srgbClr val="00B050"/>
              </a:solidFill>
            </a:endParaRPr>
          </a:p>
        </p:txBody>
      </p: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2F63EB45-163E-4F68-A2CC-30545864FF4D}"/>
              </a:ext>
            </a:extLst>
          </p:cNvPr>
          <p:cNvCxnSpPr>
            <a:cxnSpLocks/>
          </p:cNvCxnSpPr>
          <p:nvPr/>
        </p:nvCxnSpPr>
        <p:spPr>
          <a:xfrm flipV="1">
            <a:off x="5306027" y="5556788"/>
            <a:ext cx="0" cy="1156865"/>
          </a:xfrm>
          <a:prstGeom prst="straightConnector1">
            <a:avLst/>
          </a:prstGeom>
          <a:ln w="57150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E702F9D7-F85E-4A05-B615-565CB508B9E7}"/>
              </a:ext>
            </a:extLst>
          </p:cNvPr>
          <p:cNvSpPr txBox="1"/>
          <p:nvPr/>
        </p:nvSpPr>
        <p:spPr>
          <a:xfrm>
            <a:off x="1633143" y="1731223"/>
            <a:ext cx="15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00B050"/>
                </a:solidFill>
              </a:rPr>
              <a:t>Y</a:t>
            </a:r>
            <a:r>
              <a:rPr lang="zh-TW" altLang="en-US" dirty="0">
                <a:solidFill>
                  <a:srgbClr val="00B050"/>
                </a:solidFill>
              </a:rPr>
              <a:t> </a:t>
            </a:r>
            <a:r>
              <a:rPr lang="en-US" altLang="zh-TW" dirty="0">
                <a:solidFill>
                  <a:srgbClr val="00B050"/>
                </a:solidFill>
              </a:rPr>
              <a:t>~</a:t>
            </a:r>
            <a:r>
              <a:rPr lang="zh-TW" altLang="en-US" dirty="0">
                <a:solidFill>
                  <a:srgbClr val="00B050"/>
                </a:solidFill>
              </a:rPr>
              <a:t> </a:t>
            </a:r>
            <a:r>
              <a:rPr lang="en-US" altLang="zh-TW" dirty="0">
                <a:solidFill>
                  <a:srgbClr val="00B050"/>
                </a:solidFill>
              </a:rPr>
              <a:t>1.02 (SIO2)</a:t>
            </a: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3B4F575-4A38-4BB2-B12A-16BF95077CAA}"/>
              </a:ext>
            </a:extLst>
          </p:cNvPr>
          <p:cNvSpPr txBox="1"/>
          <p:nvPr/>
        </p:nvSpPr>
        <p:spPr>
          <a:xfrm>
            <a:off x="258318" y="595524"/>
            <a:ext cx="33870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Y step size : 0.1136 (mm/1K steps)</a:t>
            </a:r>
          </a:p>
          <a:p>
            <a:r>
              <a:rPr lang="en-US" dirty="0"/>
              <a:t>X step size : 0.125 (mm/1K steps)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B2645709-1BBB-4D1D-9FEC-32C934B8320A}"/>
              </a:ext>
            </a:extLst>
          </p:cNvPr>
          <p:cNvGrpSpPr/>
          <p:nvPr/>
        </p:nvGrpSpPr>
        <p:grpSpPr>
          <a:xfrm>
            <a:off x="3645335" y="336762"/>
            <a:ext cx="5497297" cy="5803475"/>
            <a:chOff x="3645335" y="336762"/>
            <a:chExt cx="5497297" cy="580347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F3878B6-D284-40EF-82C2-961CD1316B2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45335" y="336762"/>
              <a:ext cx="5497297" cy="5803475"/>
            </a:xfrm>
            <a:prstGeom prst="rect">
              <a:avLst/>
            </a:prstGeom>
          </p:spPr>
        </p:pic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E31721A-D58F-43EC-853B-0EF16DEA40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29236" y="4202291"/>
              <a:ext cx="96450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7AE07D63-CFC2-4315-B73D-278D18A2F8F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72250" y="1288669"/>
              <a:ext cx="1356986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8E7D190E-C996-47ED-B9E6-A54272EA408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78243" y="4392269"/>
              <a:ext cx="48225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8B89890-CE55-48EF-A43E-DD346F873E25}"/>
                </a:ext>
              </a:extLst>
            </p:cNvPr>
            <p:cNvSpPr txBox="1"/>
            <p:nvPr/>
          </p:nvSpPr>
          <p:spPr>
            <a:xfrm>
              <a:off x="8114772" y="3832959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</a:rPr>
                <a:t>0.57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4845FD03-D782-4B28-9E06-6F2F6AA2311D}"/>
                </a:ext>
              </a:extLst>
            </p:cNvPr>
            <p:cNvSpPr txBox="1"/>
            <p:nvPr/>
          </p:nvSpPr>
          <p:spPr>
            <a:xfrm>
              <a:off x="6059193" y="3956130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</a:rPr>
                <a:t>0.29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A575D8E4-4C62-4074-A20C-D1CD5EDE926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60166" y="4379743"/>
              <a:ext cx="96450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69052D8B-0267-4D66-A23D-3E762C25F1E6}"/>
                </a:ext>
              </a:extLst>
            </p:cNvPr>
            <p:cNvSpPr txBox="1"/>
            <p:nvPr/>
          </p:nvSpPr>
          <p:spPr>
            <a:xfrm>
              <a:off x="3770338" y="40229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</a:rPr>
                <a:t>0.57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110E542B-B812-48AA-8130-FDA422EAD7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57068" y="2094077"/>
              <a:ext cx="325938" cy="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29543EF-3C53-499E-95FE-61DD54329B1E}"/>
                </a:ext>
              </a:extLst>
            </p:cNvPr>
            <p:cNvSpPr txBox="1"/>
            <p:nvPr/>
          </p:nvSpPr>
          <p:spPr>
            <a:xfrm>
              <a:off x="5762477" y="1775373"/>
              <a:ext cx="8451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</a:rPr>
                <a:t>0.2mm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65155ADD-67B4-4A75-A4CE-B9B70BFF65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53836" y="5344389"/>
              <a:ext cx="0" cy="488836"/>
            </a:xfrm>
            <a:prstGeom prst="straightConnector1">
              <a:avLst/>
            </a:prstGeom>
            <a:ln w="5715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4" name="TextBox 83">
            <a:extLst>
              <a:ext uri="{FF2B5EF4-FFF2-40B4-BE49-F238E27FC236}">
                <a16:creationId xmlns:a16="http://schemas.microsoft.com/office/drawing/2014/main" id="{33D4FDAF-1DEC-4DF2-9570-23F4940CC4E4}"/>
              </a:ext>
            </a:extLst>
          </p:cNvPr>
          <p:cNvSpPr txBox="1"/>
          <p:nvPr/>
        </p:nvSpPr>
        <p:spPr>
          <a:xfrm>
            <a:off x="3672859" y="5818513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>
                <a:solidFill>
                  <a:srgbClr val="FFFF00"/>
                </a:solidFill>
              </a:rPr>
              <a:t>-X ~0.576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6105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28594DB-BE47-4B01-84B8-61915C7EF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800" y="-2713703"/>
            <a:ext cx="12801600" cy="1017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424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C3F9211E-F1A2-4BAB-91C1-55CD62AFAC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300" y="133350"/>
            <a:ext cx="9144000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1F38100-005B-4C93-8545-C8FC83A672F2}"/>
              </a:ext>
            </a:extLst>
          </p:cNvPr>
          <p:cNvSpPr/>
          <p:nvPr/>
        </p:nvSpPr>
        <p:spPr>
          <a:xfrm>
            <a:off x="3600450" y="1695450"/>
            <a:ext cx="952500" cy="17335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620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442E7E7-26F4-45CC-BE8C-98C5CC11C8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029" t="43466" r="36428" b="29030"/>
          <a:stretch/>
        </p:blipFill>
        <p:spPr>
          <a:xfrm rot="7168218">
            <a:off x="697639" y="754185"/>
            <a:ext cx="4969405" cy="4990288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342B0A8D-C80A-44B7-97DC-D4B778313C12}"/>
              </a:ext>
            </a:extLst>
          </p:cNvPr>
          <p:cNvGrpSpPr/>
          <p:nvPr/>
        </p:nvGrpSpPr>
        <p:grpSpPr>
          <a:xfrm rot="5400000">
            <a:off x="6249089" y="663333"/>
            <a:ext cx="5497297" cy="5803475"/>
            <a:chOff x="3645335" y="336762"/>
            <a:chExt cx="5497297" cy="580347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E42DA9D-054B-40DD-8145-74AD3C2B9D0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45335" y="336762"/>
              <a:ext cx="5497297" cy="5803475"/>
            </a:xfrm>
            <a:prstGeom prst="rect">
              <a:avLst/>
            </a:prstGeom>
          </p:spPr>
        </p:pic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BD046094-3F16-4BE0-9903-54025DEE697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929236" y="4202291"/>
              <a:ext cx="96450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23460BA-9420-4A76-9C66-5191AD1AF6D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72250" y="1288669"/>
              <a:ext cx="1356986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45265C46-A58D-400D-B17B-8057A63F1DE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78243" y="4392269"/>
              <a:ext cx="482252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B624A79-A76A-41A9-93F6-211A739BF85D}"/>
                </a:ext>
              </a:extLst>
            </p:cNvPr>
            <p:cNvSpPr txBox="1"/>
            <p:nvPr/>
          </p:nvSpPr>
          <p:spPr>
            <a:xfrm>
              <a:off x="8114772" y="3832959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</a:rPr>
                <a:t>0.57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AB2800CF-4292-4EB1-9D4C-E964CCA2A63A}"/>
                </a:ext>
              </a:extLst>
            </p:cNvPr>
            <p:cNvSpPr txBox="1"/>
            <p:nvPr/>
          </p:nvSpPr>
          <p:spPr>
            <a:xfrm>
              <a:off x="6059193" y="3956130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</a:rPr>
                <a:t>0.29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1980656C-A60C-48A6-A4E0-726C137A65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60166" y="4379743"/>
              <a:ext cx="964504" cy="0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0D2AF27-EB3A-42C4-A204-F08FD3FC4A11}"/>
                </a:ext>
              </a:extLst>
            </p:cNvPr>
            <p:cNvSpPr txBox="1"/>
            <p:nvPr/>
          </p:nvSpPr>
          <p:spPr>
            <a:xfrm>
              <a:off x="3770338" y="4022937"/>
              <a:ext cx="59343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</a:rPr>
                <a:t>0.57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018B6E00-3E59-455B-8911-72CE5106F5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757068" y="2094077"/>
              <a:ext cx="325938" cy="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6C0699A4-08E7-4B28-9D05-7EC02F7E2B1D}"/>
                </a:ext>
              </a:extLst>
            </p:cNvPr>
            <p:cNvSpPr txBox="1"/>
            <p:nvPr/>
          </p:nvSpPr>
          <p:spPr>
            <a:xfrm>
              <a:off x="5762477" y="1775373"/>
              <a:ext cx="8451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</a:rPr>
                <a:t>0.2mm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99C66238-2448-4CE6-AF66-C89159910A3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53836" y="5344389"/>
              <a:ext cx="0" cy="488836"/>
            </a:xfrm>
            <a:prstGeom prst="straightConnector1">
              <a:avLst/>
            </a:prstGeom>
            <a:ln w="5715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56300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21916</TotalTime>
  <Words>65</Words>
  <Application>Microsoft Office PowerPoint</Application>
  <PresentationFormat>Widescreen</PresentationFormat>
  <Paragraphs>20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 GG</dc:creator>
  <cp:lastModifiedBy>G GG</cp:lastModifiedBy>
  <cp:revision>29</cp:revision>
  <dcterms:created xsi:type="dcterms:W3CDTF">2025-08-14T08:45:24Z</dcterms:created>
  <dcterms:modified xsi:type="dcterms:W3CDTF">2026-01-12T01:53:45Z</dcterms:modified>
</cp:coreProperties>
</file>